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4"/>
  </p:notesMasterIdLst>
  <p:sldIdLst>
    <p:sldId id="257" r:id="rId6"/>
    <p:sldId id="266" r:id="rId7"/>
    <p:sldId id="256" r:id="rId8"/>
    <p:sldId id="262" r:id="rId9"/>
    <p:sldId id="259" r:id="rId10"/>
    <p:sldId id="260" r:id="rId11"/>
    <p:sldId id="258" r:id="rId12"/>
    <p:sldId id="261" r:id="rId13"/>
    <p:sldId id="2007577124" r:id="rId14"/>
    <p:sldId id="264" r:id="rId15"/>
    <p:sldId id="2884" r:id="rId16"/>
    <p:sldId id="265" r:id="rId17"/>
    <p:sldId id="2896" r:id="rId18"/>
    <p:sldId id="2886" r:id="rId19"/>
    <p:sldId id="2901" r:id="rId20"/>
    <p:sldId id="2007577123" r:id="rId21"/>
    <p:sldId id="2899" r:id="rId22"/>
    <p:sldId id="28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8" d="100"/>
          <a:sy n="78" d="100"/>
        </p:scale>
        <p:origin x="-40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8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6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92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17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39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2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07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01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51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2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7.wdp"/><Relationship Id="rId5" Type="http://schemas.openxmlformats.org/officeDocument/2006/relationships/image" Target="../media/image52.png"/><Relationship Id="rId4" Type="http://schemas.microsoft.com/office/2007/relationships/hdphoto" Target="../media/hdphoto16.wdp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microsoft.com/office/2007/relationships/hdphoto" Target="../media/hdphoto1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9.wdp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40.jpeg"/><Relationship Id="rId10" Type="http://schemas.openxmlformats.org/officeDocument/2006/relationships/image" Target="../media/image28.png"/><Relationship Id="rId4" Type="http://schemas.openxmlformats.org/officeDocument/2006/relationships/image" Target="../media/image24.gif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3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4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image" Target="../media/image2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222 + 456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A.678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578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655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982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588395" y="1431697"/>
            <a:ext cx="8717451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66: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C804443-B6B0-4052-85C7-D8831B75E32F}"/>
              </a:ext>
            </a:extLst>
          </p:cNvPr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1614917-8E5D-416F-9E1B-2B8EB88A52CA}"/>
                </a:ext>
              </a:extLst>
            </p:cNvPr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xmlns="" id="{1E82CCA4-CF96-4A05-A814-742D5DA3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9C66735-BE80-4B81-B322-E9D6CA8ADFC8}"/>
              </a:ext>
            </a:extLst>
          </p:cNvPr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F5F4AAB-753C-4732-9213-65CE61A2D4DE}"/>
                </a:ext>
              </a:extLst>
            </p:cNvPr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xmlns="" id="{98E52BB0-F4F0-4053-BD52-E441D065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35E445B-5084-4201-9027-F454FEA4B149}"/>
              </a:ext>
            </a:extLst>
          </p:cNvPr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ED87874-F6F4-4FBB-9E3B-1C6BCC34156A}"/>
                </a:ext>
              </a:extLst>
            </p:cNvPr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xmlns="" id="{26AE6EC3-B09A-465D-8278-525586C73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A60C72-7BB4-4D03-A659-A47E55979BDE}"/>
              </a:ext>
            </a:extLst>
          </p:cNvPr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Mai,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Nam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084C18-ED50-4DC6-8AAD-F03B4FD1D3C6}"/>
              </a:ext>
            </a:extLst>
          </p:cNvPr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3B98F-9459-4073-89DF-C417B9A0C004}"/>
              </a:ext>
            </a:extLst>
          </p:cNvPr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563864-50AF-440F-99A3-5E76A0EC3201}"/>
              </a:ext>
            </a:extLst>
          </p:cNvPr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endParaRPr lang="en-US" sz="2800" dirty="0"/>
          </a:p>
        </p:txBody>
      </p:sp>
      <p:pic>
        <p:nvPicPr>
          <p:cNvPr id="17" name="Google Shape;523;p25">
            <a:extLst>
              <a:ext uri="{FF2B5EF4-FFF2-40B4-BE49-F238E27FC236}">
                <a16:creationId xmlns:a16="http://schemas.microsoft.com/office/drawing/2014/main" xmlns="" id="{3B56598B-5B0D-46FF-A900-D314F8783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41" y="251906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71" y="251906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01" y="251906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31" y="251906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61" y="251906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91" y="251906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21" y="251906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51" y="251906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81" y="251906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11" y="251906"/>
            <a:ext cx="614199" cy="614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F88171-E41C-4E65-BD67-CC4BD4A7D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06" y="2201410"/>
            <a:ext cx="2546588" cy="29710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0C93B3-FD92-4457-87F3-7EC846017F01}"/>
              </a:ext>
            </a:extLst>
          </p:cNvPr>
          <p:cNvGrpSpPr/>
          <p:nvPr/>
        </p:nvGrpSpPr>
        <p:grpSpPr>
          <a:xfrm>
            <a:off x="708129" y="1497390"/>
            <a:ext cx="11769953" cy="570588"/>
            <a:chOff x="1183343" y="1464304"/>
            <a:chExt cx="10206798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DE6B422-F351-44E6-9702-FF66E2F7993A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i="1" dirty="0" err="1"/>
                <a:t>chắc</a:t>
              </a:r>
              <a:r>
                <a:rPr lang="en-US" sz="2800" i="1" dirty="0"/>
                <a:t> </a:t>
              </a:r>
              <a:r>
                <a:rPr lang="en-US" sz="2800" i="1" dirty="0" err="1"/>
                <a:t>chắn</a:t>
              </a:r>
              <a:r>
                <a:rPr lang="en-US" sz="2800" i="1" dirty="0"/>
                <a:t>, </a:t>
              </a:r>
              <a:r>
                <a:rPr lang="en-US" sz="2800" i="1" dirty="0" err="1"/>
                <a:t>có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hoặc</a:t>
              </a:r>
              <a:r>
                <a:rPr lang="en-US" sz="2800" dirty="0"/>
                <a:t> </a:t>
              </a:r>
              <a:r>
                <a:rPr lang="en-US" sz="2800" i="1" dirty="0" err="1"/>
                <a:t>không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i="1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phù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endParaRPr lang="en-US" sz="28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AE9A5520-B181-47EB-83AD-57B1613B518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B33E9A73-A455-4DF1-8E4C-E6D292BE5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698219" y="2174051"/>
            <a:ext cx="2940937" cy="3086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4184C1-E385-493B-A3C7-A100CACD20BE}"/>
              </a:ext>
            </a:extLst>
          </p:cNvPr>
          <p:cNvSpPr txBox="1"/>
          <p:nvPr/>
        </p:nvSpPr>
        <p:spPr>
          <a:xfrm>
            <a:off x="1698218" y="5366365"/>
            <a:ext cx="319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 ?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0CB2A5-8342-49E3-8779-7B381CA68F1B}"/>
              </a:ext>
            </a:extLst>
          </p:cNvPr>
          <p:cNvSpPr txBox="1"/>
          <p:nvPr/>
        </p:nvSpPr>
        <p:spPr>
          <a:xfrm>
            <a:off x="4581118" y="5366365"/>
            <a:ext cx="326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?   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B09639-AD56-4478-84DE-F6108FA0C101}"/>
              </a:ext>
            </a:extLst>
          </p:cNvPr>
          <p:cNvSpPr txBox="1"/>
          <p:nvPr/>
        </p:nvSpPr>
        <p:spPr>
          <a:xfrm>
            <a:off x="7758922" y="5366365"/>
            <a:ext cx="332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Bóng</a:t>
            </a:r>
            <a:r>
              <a:rPr lang="en-US" sz="2400" dirty="0"/>
              <a:t>   ?   </a:t>
            </a:r>
          </a:p>
          <a:p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khung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endParaRPr lang="en-US" sz="2400" dirty="0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xmlns="" id="{9B0F36C9-A312-416B-BB26-CDD9BFA3A9F4}"/>
              </a:ext>
            </a:extLst>
          </p:cNvPr>
          <p:cNvSpPr/>
          <p:nvPr/>
        </p:nvSpPr>
        <p:spPr>
          <a:xfrm>
            <a:off x="2727262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xmlns="" id="{BD703452-5F99-404B-9B89-46036380D56D}"/>
              </a:ext>
            </a:extLst>
          </p:cNvPr>
          <p:cNvSpPr/>
          <p:nvPr/>
        </p:nvSpPr>
        <p:spPr>
          <a:xfrm>
            <a:off x="5499121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xmlns="" id="{045FE4ED-CD12-451E-BF85-614C39A9F9DC}"/>
              </a:ext>
            </a:extLst>
          </p:cNvPr>
          <p:cNvSpPr/>
          <p:nvPr/>
        </p:nvSpPr>
        <p:spPr>
          <a:xfrm>
            <a:off x="8676925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047AAD-B387-425E-9343-B19FF37409CD}"/>
              </a:ext>
            </a:extLst>
          </p:cNvPr>
          <p:cNvSpPr txBox="1"/>
          <p:nvPr/>
        </p:nvSpPr>
        <p:spPr>
          <a:xfrm>
            <a:off x="2520572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75ACA4-A139-4612-819F-62E2ABFA0F32}"/>
              </a:ext>
            </a:extLst>
          </p:cNvPr>
          <p:cNvSpPr txBox="1"/>
          <p:nvPr/>
        </p:nvSpPr>
        <p:spPr>
          <a:xfrm>
            <a:off x="5403814" y="5353665"/>
            <a:ext cx="2167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EEF9B8-5993-4CF6-8FD9-9C24E5279231}"/>
              </a:ext>
            </a:extLst>
          </p:cNvPr>
          <p:cNvSpPr txBox="1"/>
          <p:nvPr/>
        </p:nvSpPr>
        <p:spPr>
          <a:xfrm>
            <a:off x="8602127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C2855600-EB04-4622-B98C-FA709E57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9" y="311302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F82C26DF-0C03-4539-A4EE-75B34CAE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4" y="386840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F507CF1E-DABA-4D69-81DF-B2CFE51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4" y="324610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3CF10C3-C894-4AE6-9AE5-15BCD0707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36" y="2246630"/>
            <a:ext cx="2479230" cy="300923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7DBF0C5-9433-44EA-ADFD-B06B2B0C17D1}"/>
              </a:ext>
            </a:extLst>
          </p:cNvPr>
          <p:cNvCxnSpPr/>
          <p:nvPr/>
        </p:nvCxnSpPr>
        <p:spPr>
          <a:xfrm flipV="1">
            <a:off x="7591019" y="226250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19A3DC3F-5BF9-444A-B575-E796583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5" y="340513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83B05D15-9475-4CF0-8928-53980F66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828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916BC9C7-5BD3-4100-BE4A-36DBBB7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725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99;p28">
            <a:extLst>
              <a:ext uri="{FF2B5EF4-FFF2-40B4-BE49-F238E27FC236}">
                <a16:creationId xmlns:a16="http://schemas.microsoft.com/office/drawing/2014/main" xmlns="" id="{7C196042-2586-4352-8DDD-16D2245EE74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484" y="47867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6B74D9-E30E-4F71-9123-9F7E9AFDCA6D}"/>
              </a:ext>
            </a:extLst>
          </p:cNvPr>
          <p:cNvGrpSpPr/>
          <p:nvPr/>
        </p:nvGrpSpPr>
        <p:grpSpPr>
          <a:xfrm>
            <a:off x="837771" y="722102"/>
            <a:ext cx="7323898" cy="1432362"/>
            <a:chOff x="1183343" y="1464304"/>
            <a:chExt cx="7323898" cy="14323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B5151A4-FAD2-4A88-9DC8-475712B795F2}"/>
                </a:ext>
              </a:extLst>
            </p:cNvPr>
            <p:cNvSpPr txBox="1"/>
            <p:nvPr/>
          </p:nvSpPr>
          <p:spPr>
            <a:xfrm>
              <a:off x="1801298" y="1511671"/>
              <a:ext cx="67059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đúng</a:t>
              </a:r>
              <a:endParaRPr lang="en-US" sz="2800" dirty="0"/>
            </a:p>
            <a:p>
              <a:r>
                <a:rPr lang="en-US" sz="2800" dirty="0"/>
                <a:t>Mai </a:t>
              </a:r>
              <a:r>
                <a:rPr lang="en-US" sz="2800" dirty="0" err="1"/>
                <a:t>gieo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xúc</a:t>
              </a:r>
              <a:r>
                <a:rPr lang="en-US" sz="2800" dirty="0"/>
                <a:t> </a:t>
              </a:r>
              <a:r>
                <a:rPr lang="en-US" sz="2800" dirty="0" err="1"/>
                <a:t>xắc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mặt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4929798-4E51-4177-A15A-0D2ABF7979E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C9D9BAF-54A4-4DA3-9946-4DFF8DBFE56B}"/>
              </a:ext>
            </a:extLst>
          </p:cNvPr>
          <p:cNvGrpSpPr/>
          <p:nvPr/>
        </p:nvGrpSpPr>
        <p:grpSpPr>
          <a:xfrm>
            <a:off x="1205214" y="1854918"/>
            <a:ext cx="1041400" cy="1041400"/>
            <a:chOff x="1498257" y="1701800"/>
            <a:chExt cx="1041400" cy="104140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3FB6084C-D55B-4202-9890-B2D44DBB20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A999BF26-42A4-4FB4-95CB-62F85BFB0C1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3FD9516-8970-42F5-961C-2DD457E80E4A}"/>
              </a:ext>
            </a:extLst>
          </p:cNvPr>
          <p:cNvGrpSpPr/>
          <p:nvPr/>
        </p:nvGrpSpPr>
        <p:grpSpPr>
          <a:xfrm>
            <a:off x="2811764" y="1854918"/>
            <a:ext cx="1041400" cy="1041400"/>
            <a:chOff x="1498257" y="1701800"/>
            <a:chExt cx="1041400" cy="10414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xmlns="" id="{4B66EBC6-921B-418C-A3E8-23514DCD8DA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CAA0BDF-4C3E-4E2E-86EF-E70AAB047E7E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221CED8-A90E-4A1D-87E7-B3DEBFD2D2F9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E44F1DB-6BC8-490B-8C55-89D5D1FAE90A}"/>
              </a:ext>
            </a:extLst>
          </p:cNvPr>
          <p:cNvGrpSpPr/>
          <p:nvPr/>
        </p:nvGrpSpPr>
        <p:grpSpPr>
          <a:xfrm>
            <a:off x="4481814" y="1854918"/>
            <a:ext cx="1041400" cy="1041400"/>
            <a:chOff x="1498257" y="1701800"/>
            <a:chExt cx="1041400" cy="1041400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xmlns="" id="{48E747F9-D337-4D3D-8B59-4DBF5EC535C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22E1EB6-6149-409F-864D-47EE9A1A0B80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348D9E2-9A8C-4E09-9635-3449CD84BCA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28D46A6-18F1-452A-AC74-4796C8259185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6DF030F-5DFC-4A5F-B668-2179D1D300C7}"/>
              </a:ext>
            </a:extLst>
          </p:cNvPr>
          <p:cNvGrpSpPr/>
          <p:nvPr/>
        </p:nvGrpSpPr>
        <p:grpSpPr>
          <a:xfrm>
            <a:off x="6184481" y="1854918"/>
            <a:ext cx="1041400" cy="1041400"/>
            <a:chOff x="1498257" y="1701800"/>
            <a:chExt cx="1041400" cy="1041400"/>
          </a:xfrm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xmlns="" id="{8AC539A1-3ACB-4707-B672-6593174354F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6E1980F-2885-4BED-801E-403099CF3135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7DD5735-CD24-4A8E-92FF-842A5C00D15D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70D89CD-4860-4896-AA1B-11AE35227A8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89035D2-73E0-4D1E-9B55-2AD30ED522E1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8353A0-6554-4791-82AD-F0AED781BFA4}"/>
              </a:ext>
            </a:extLst>
          </p:cNvPr>
          <p:cNvGrpSpPr/>
          <p:nvPr/>
        </p:nvGrpSpPr>
        <p:grpSpPr>
          <a:xfrm>
            <a:off x="7791031" y="1854918"/>
            <a:ext cx="1041400" cy="1041400"/>
            <a:chOff x="1498257" y="1701800"/>
            <a:chExt cx="1041400" cy="1041400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xmlns="" id="{1C6435D6-C90A-42A0-80C4-235C5EDDEC2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C38BFA3-EB2F-454E-804C-A3D064F6814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0410C7B-B838-42E4-B419-8B78FB04804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1746042E-2FE3-465C-897E-AF4D349C9505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0A90AD3-3CE8-4EAB-9E5A-CC91AE50D5BC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63310ABB-03B4-4E38-AF54-9779C182D4C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6254AE9-5CED-459A-990F-5D7CB9572AD5}"/>
              </a:ext>
            </a:extLst>
          </p:cNvPr>
          <p:cNvGrpSpPr/>
          <p:nvPr/>
        </p:nvGrpSpPr>
        <p:grpSpPr>
          <a:xfrm>
            <a:off x="9461081" y="1854918"/>
            <a:ext cx="1041400" cy="1041400"/>
            <a:chOff x="1498257" y="1701800"/>
            <a:chExt cx="1041400" cy="1041400"/>
          </a:xfrm>
        </p:grpSpPr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xmlns="" id="{AA788E88-5F9D-46BF-81FC-074E5817C713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3FD40275-411C-4CAA-8E8F-20AC99CF641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1F15A26-0A09-464C-9545-B36F8868FB3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9F26E44-ED61-452C-B615-7F8D726A044F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3CD99CA-306C-4E46-9485-949E347CED34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8E8DB2D4-DA8F-488D-A88B-685D17A0F380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CC01FC1-F9C7-4D39-93A9-98C2B63C742A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160CF53-697C-4818-99A3-F4B68C684A0C}"/>
              </a:ext>
            </a:extLst>
          </p:cNvPr>
          <p:cNvSpPr txBox="1"/>
          <p:nvPr/>
        </p:nvSpPr>
        <p:spPr>
          <a:xfrm>
            <a:off x="934221" y="3068858"/>
            <a:ext cx="1050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ở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xắc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marL="514350" indent="-514350">
              <a:buAutoNum type="alphaLcParenR"/>
            </a:pPr>
            <a:r>
              <a:rPr lang="en-US" sz="2800" dirty="0"/>
              <a:t>4 </a:t>
            </a:r>
            <a:r>
              <a:rPr lang="en-US" sz="2800" dirty="0" err="1"/>
              <a:t>chấm</a:t>
            </a:r>
            <a:endParaRPr lang="en-US" sz="2800" dirty="0"/>
          </a:p>
          <a:p>
            <a:r>
              <a:rPr lang="en-US" sz="2800" dirty="0"/>
              <a:t>       </a:t>
            </a:r>
            <a:r>
              <a:rPr lang="en-US" sz="2800" dirty="0">
                <a:solidFill>
                  <a:srgbClr val="F15441"/>
                </a:solidFill>
              </a:rPr>
              <a:t> A.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pPr marL="514350" indent="-514350">
              <a:buAutoNum type="alphaLcParenR" startAt="2"/>
            </a:pP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7 </a:t>
            </a:r>
            <a:r>
              <a:rPr lang="en-US" sz="2800" dirty="0" err="1"/>
              <a:t>chấm</a:t>
            </a:r>
            <a:endParaRPr lang="en-US" sz="2800" dirty="0"/>
          </a:p>
          <a:p>
            <a:r>
              <a:rPr lang="en-US" sz="2800" dirty="0"/>
              <a:t>        </a:t>
            </a:r>
            <a:r>
              <a:rPr lang="en-US" sz="2800" dirty="0">
                <a:solidFill>
                  <a:srgbClr val="F15441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r>
              <a:rPr lang="en-US" sz="2800" dirty="0"/>
              <a:t>c)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7 </a:t>
            </a:r>
            <a:r>
              <a:rPr lang="en-US" sz="2800" dirty="0" err="1"/>
              <a:t>chấm</a:t>
            </a:r>
            <a:endParaRPr lang="en-US" sz="2800" dirty="0"/>
          </a:p>
          <a:p>
            <a:r>
              <a:rPr lang="en-US" sz="2800" dirty="0"/>
              <a:t>       </a:t>
            </a:r>
            <a:r>
              <a:rPr lang="en-US" sz="2800" dirty="0">
                <a:solidFill>
                  <a:srgbClr val="F15441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 err="1"/>
              <a:t>chắc</a:t>
            </a:r>
            <a:r>
              <a:rPr lang="en-US" sz="2800" dirty="0"/>
              <a:t> </a:t>
            </a:r>
            <a:r>
              <a:rPr lang="en-US" sz="2800" dirty="0" err="1"/>
              <a:t>chắn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       </a:t>
            </a:r>
            <a:r>
              <a:rPr lang="en-US" sz="2800" dirty="0">
                <a:solidFill>
                  <a:srgbClr val="F15441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FC8EA38-B81B-45E2-AE78-98249AAB7A7F}"/>
              </a:ext>
            </a:extLst>
          </p:cNvPr>
          <p:cNvSpPr/>
          <p:nvPr/>
        </p:nvSpPr>
        <p:spPr>
          <a:xfrm>
            <a:off x="5161294" y="3971869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24F7C38-D78E-4683-8685-343F8F849247}"/>
              </a:ext>
            </a:extLst>
          </p:cNvPr>
          <p:cNvSpPr/>
          <p:nvPr/>
        </p:nvSpPr>
        <p:spPr>
          <a:xfrm>
            <a:off x="1725914" y="483857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4F9B2D1-3CF5-476A-BCBD-357618416AE3}"/>
              </a:ext>
            </a:extLst>
          </p:cNvPr>
          <p:cNvSpPr/>
          <p:nvPr/>
        </p:nvSpPr>
        <p:spPr>
          <a:xfrm>
            <a:off x="7970609" y="565142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8" y="250372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26422DD-8513-4109-8048-452EFF8A36A3}"/>
              </a:ext>
            </a:extLst>
          </p:cNvPr>
          <p:cNvGrpSpPr/>
          <p:nvPr/>
        </p:nvGrpSpPr>
        <p:grpSpPr>
          <a:xfrm>
            <a:off x="483048" y="430110"/>
            <a:ext cx="11124846" cy="954107"/>
            <a:chOff x="866292" y="1523180"/>
            <a:chExt cx="1015943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05439A1-A4F6-4BA1-ADFC-D488216665EA}"/>
                </a:ext>
              </a:extLst>
            </p:cNvPr>
            <p:cNvSpPr txBox="1"/>
            <p:nvPr/>
          </p:nvSpPr>
          <p:spPr>
            <a:xfrm>
              <a:off x="1436880" y="1523180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i="1" dirty="0" err="1"/>
                <a:t>chắc</a:t>
              </a:r>
              <a:r>
                <a:rPr lang="en-US" sz="2800" i="1" dirty="0"/>
                <a:t> </a:t>
              </a:r>
              <a:r>
                <a:rPr lang="en-US" sz="2800" i="1" dirty="0" err="1"/>
                <a:t>chắn</a:t>
              </a:r>
              <a:r>
                <a:rPr lang="en-US" sz="2800" i="1" dirty="0"/>
                <a:t>, </a:t>
              </a:r>
              <a:r>
                <a:rPr lang="en-US" sz="2800" i="1" dirty="0" err="1"/>
                <a:t>có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dirty="0"/>
                <a:t>, </a:t>
              </a:r>
              <a:r>
                <a:rPr lang="en-US" sz="2800" dirty="0" err="1"/>
                <a:t>hoặc</a:t>
              </a:r>
              <a:r>
                <a:rPr lang="en-US" sz="2800" dirty="0"/>
                <a:t> </a:t>
              </a:r>
              <a:r>
                <a:rPr lang="en-US" sz="2800" i="1" dirty="0" err="1"/>
                <a:t>không</a:t>
              </a:r>
              <a:r>
                <a:rPr lang="en-US" sz="2800" i="1" dirty="0"/>
                <a:t> </a:t>
              </a:r>
              <a:r>
                <a:rPr lang="en-US" sz="2800" i="1" dirty="0" err="1"/>
                <a:t>thể</a:t>
              </a:r>
              <a:r>
                <a:rPr lang="en-US" sz="2800" i="1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phù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  <a:p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5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táo</a:t>
              </a:r>
              <a:r>
                <a:rPr lang="en-US" sz="2800" dirty="0"/>
                <a:t>.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táo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bốn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endParaRPr lang="en-US" sz="2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06D426D-4334-459E-842F-0B42E4D44BE9}"/>
                </a:ext>
              </a:extLst>
            </p:cNvPr>
            <p:cNvSpPr/>
            <p:nvPr/>
          </p:nvSpPr>
          <p:spPr>
            <a:xfrm>
              <a:off x="866292" y="165401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74CB2DF-4D65-4CD0-82F1-C1705B0CDC06}"/>
              </a:ext>
            </a:extLst>
          </p:cNvPr>
          <p:cNvSpPr/>
          <p:nvPr/>
        </p:nvSpPr>
        <p:spPr>
          <a:xfrm>
            <a:off x="1448183" y="410254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29245E-DF49-4C7F-9FD7-2742B329F829}"/>
              </a:ext>
            </a:extLst>
          </p:cNvPr>
          <p:cNvSpPr/>
          <p:nvPr/>
        </p:nvSpPr>
        <p:spPr>
          <a:xfrm>
            <a:off x="1448183" y="472665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61A5EF-9C48-4BE9-9023-23823ACB6801}"/>
              </a:ext>
            </a:extLst>
          </p:cNvPr>
          <p:cNvSpPr/>
          <p:nvPr/>
        </p:nvSpPr>
        <p:spPr>
          <a:xfrm>
            <a:off x="1448183" y="5350774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A79264-68EA-45CA-8D4B-FCD964837601}"/>
              </a:ext>
            </a:extLst>
          </p:cNvPr>
          <p:cNvSpPr/>
          <p:nvPr/>
        </p:nvSpPr>
        <p:spPr>
          <a:xfrm>
            <a:off x="1448183" y="5974889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bốn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táo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97962190-5E1F-4311-98FC-8E86933292A8}"/>
              </a:ext>
            </a:extLst>
          </p:cNvPr>
          <p:cNvSpPr/>
          <p:nvPr/>
        </p:nvSpPr>
        <p:spPr>
          <a:xfrm>
            <a:off x="7823200" y="4195131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xmlns="" id="{46AB4E0E-0B69-4455-B7AD-D55CB5A4A526}"/>
              </a:ext>
            </a:extLst>
          </p:cNvPr>
          <p:cNvSpPr/>
          <p:nvPr/>
        </p:nvSpPr>
        <p:spPr>
          <a:xfrm>
            <a:off x="7823200" y="4952130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xmlns="" id="{2E2D4C80-5EFC-4EDE-A946-DD15B03FEC48}"/>
              </a:ext>
            </a:extLst>
          </p:cNvPr>
          <p:cNvSpPr/>
          <p:nvPr/>
        </p:nvSpPr>
        <p:spPr>
          <a:xfrm>
            <a:off x="7823200" y="5709129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Chắc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chắn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104D279-509C-4C9C-9E2C-A45F836B5A31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242604" y="4342029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2C45D00-343F-408D-897A-661DC60AED91}"/>
              </a:ext>
            </a:extLst>
          </p:cNvPr>
          <p:cNvCxnSpPr>
            <a:stCxn id="13" idx="3"/>
            <a:endCxn id="18" idx="1"/>
          </p:cNvCxnSpPr>
          <p:nvPr/>
        </p:nvCxnSpPr>
        <p:spPr>
          <a:xfrm>
            <a:off x="6242604" y="4966144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E68B86B-39D2-4BA3-9C20-EB13A0CF7FA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6242604" y="4492674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8F04227-4FEA-4287-A4CC-08001C0122E0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 flipV="1">
            <a:off x="6242604" y="5249673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89831CB-AE98-4E07-A202-AADEE942D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0AE82C0-D62E-4114-96C7-7FE13BA07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26" name="Picture 2" descr="Fuits and Vegetables | Baamboozle">
            <a:extLst>
              <a:ext uri="{FF2B5EF4-FFF2-40B4-BE49-F238E27FC236}">
                <a16:creationId xmlns:a16="http://schemas.microsoft.com/office/drawing/2014/main" xmlns="" id="{83A99071-9D0A-4C00-8DE2-82AF6EE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>
            <a:extLst>
              <a:ext uri="{FF2B5EF4-FFF2-40B4-BE49-F238E27FC236}">
                <a16:creationId xmlns:a16="http://schemas.microsoft.com/office/drawing/2014/main" xmlns="" id="{A55EE728-F08B-4768-8606-E59A8F3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280396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uits and Vegetables | Baamboozle">
            <a:extLst>
              <a:ext uri="{FF2B5EF4-FFF2-40B4-BE49-F238E27FC236}">
                <a16:creationId xmlns:a16="http://schemas.microsoft.com/office/drawing/2014/main" xmlns="" id="{AAEC3648-7E26-4752-A367-7FCF4313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8" y="281199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uits and Vegetables | Baamboozle">
            <a:extLst>
              <a:ext uri="{FF2B5EF4-FFF2-40B4-BE49-F238E27FC236}">
                <a16:creationId xmlns:a16="http://schemas.microsoft.com/office/drawing/2014/main" xmlns="" id="{26DFEC0D-1D80-4532-A545-A614B520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6" y="281632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>
            <a:extLst>
              <a:ext uri="{FF2B5EF4-FFF2-40B4-BE49-F238E27FC236}">
                <a16:creationId xmlns:a16="http://schemas.microsoft.com/office/drawing/2014/main" xmlns="" id="{3D4FD24F-6805-40ED-8C33-E64EFED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42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C48749-9303-4431-8476-09B4D089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32" name="Picture 2" descr="Fuits and Vegetables | Baamboozle">
            <a:extLst>
              <a:ext uri="{FF2B5EF4-FFF2-40B4-BE49-F238E27FC236}">
                <a16:creationId xmlns:a16="http://schemas.microsoft.com/office/drawing/2014/main" xmlns="" id="{D54C5B64-C6A0-48AC-82B6-A6521490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uits and Vegetables | Baamboozle">
            <a:extLst>
              <a:ext uri="{FF2B5EF4-FFF2-40B4-BE49-F238E27FC236}">
                <a16:creationId xmlns:a16="http://schemas.microsoft.com/office/drawing/2014/main" xmlns="" id="{8912758E-414E-4A12-A550-2E38953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uits and Vegetables | Baamboozle">
            <a:extLst>
              <a:ext uri="{FF2B5EF4-FFF2-40B4-BE49-F238E27FC236}">
                <a16:creationId xmlns:a16="http://schemas.microsoft.com/office/drawing/2014/main" xmlns="" id="{F2273265-3EF7-4CF9-9734-A12CC582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uits and Vegetables | Baamboozle">
            <a:extLst>
              <a:ext uri="{FF2B5EF4-FFF2-40B4-BE49-F238E27FC236}">
                <a16:creationId xmlns:a16="http://schemas.microsoft.com/office/drawing/2014/main" xmlns="" id="{48852FA9-9F4B-4F4D-8EC9-5066259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776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777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604001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555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767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656 + 111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-624841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Tổ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B.Tổ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xmlns="" id="{4BDA0462-31EE-4BC9-9374-3D93A4825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" y="3019269"/>
            <a:ext cx="4422529" cy="39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16676" y="722340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Tổ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ít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7300" y="21148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498322" y="206819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3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278500" y="20426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044673" y="203154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Tổ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1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xmlns="" id="{3DD8378C-C3AF-49D3-929F-D9314DBCB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73" y="3074390"/>
            <a:ext cx="4422529" cy="39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46" y="-6945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Hùng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quả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8080668" y="427330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40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C.35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45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iải Toán 6 trang 120, 121 Chân trời sáng tạo">
            <a:extLst>
              <a:ext uri="{FF2B5EF4-FFF2-40B4-BE49-F238E27FC236}">
                <a16:creationId xmlns:a16="http://schemas.microsoft.com/office/drawing/2014/main" xmlns="" id="{3F69EA16-AC4C-4696-A9F9-0D46C7E6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" y="3170929"/>
            <a:ext cx="5641854" cy="36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ai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quả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81275" y="2119071"/>
            <a:ext cx="266386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Bạch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Tuyết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Xuân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492916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Cúc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194800" y="2119512"/>
            <a:ext cx="2590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Hùng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1250950" y="420720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iải Toán 6 trang 120, 121 Chân trời sáng tạo">
            <a:extLst>
              <a:ext uri="{FF2B5EF4-FFF2-40B4-BE49-F238E27FC236}">
                <a16:creationId xmlns:a16="http://schemas.microsoft.com/office/drawing/2014/main" xmlns="" id="{F1BAD6AF-5E31-4098-85DC-4A45B9C2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73" y="3158244"/>
            <a:ext cx="5641854" cy="36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ít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quả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nhất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quả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A.30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45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40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35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iải Toán 6 trang 120, 121 Chân trời sáng tạo">
            <a:extLst>
              <a:ext uri="{FF2B5EF4-FFF2-40B4-BE49-F238E27FC236}">
                <a16:creationId xmlns:a16="http://schemas.microsoft.com/office/drawing/2014/main" xmlns="" id="{C33E3A28-0DAA-46A2-9AC1-553DCEE4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" y="3081287"/>
            <a:ext cx="5641854" cy="36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1000 – 52 = 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565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948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520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656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445</Words>
  <Application>Microsoft Office PowerPoint</Application>
  <PresentationFormat>Custom</PresentationFormat>
  <Paragraphs>97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18</cp:revision>
  <dcterms:created xsi:type="dcterms:W3CDTF">2021-07-09T06:30:31Z</dcterms:created>
  <dcterms:modified xsi:type="dcterms:W3CDTF">2022-04-25T12:55:41Z</dcterms:modified>
</cp:coreProperties>
</file>